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4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theme/theme5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7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18"/>
  </p:notesMasterIdLst>
  <p:handoutMasterIdLst>
    <p:handoutMasterId r:id="rId19"/>
  </p:handoutMasterIdLst>
  <p:sldIdLst>
    <p:sldId id="1212" r:id="rId11"/>
    <p:sldId id="2147480555" r:id="rId12"/>
    <p:sldId id="2147480550" r:id="rId13"/>
    <p:sldId id="2147480595" r:id="rId14"/>
    <p:sldId id="2147480596" r:id="rId15"/>
    <p:sldId id="2147480569" r:id="rId16"/>
    <p:sldId id="2147480568" r:id="rId17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B596D1"/>
    <a:srgbClr val="5E9CC8"/>
    <a:srgbClr val="FF861D"/>
    <a:srgbClr val="5AB35A"/>
    <a:srgbClr val="DD4D4E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1" autoAdjust="0"/>
    <p:restoredTop sz="91234" autoAdjust="0"/>
  </p:normalViewPr>
  <p:slideViewPr>
    <p:cSldViewPr snapToGrid="0">
      <p:cViewPr varScale="1">
        <p:scale>
          <a:sx n="88" d="100"/>
          <a:sy n="88" d="100"/>
        </p:scale>
        <p:origin x="1179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8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11/14/2024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3.141592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7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Unrestricted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Unrestricted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67.xml"/><Relationship Id="rId47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5.xml"/><Relationship Id="rId55" Type="http://schemas.openxmlformats.org/officeDocument/2006/relationships/slideLayout" Target="../slideLayouts/slideLayout180.xml"/><Relationship Id="rId63" Type="http://schemas.openxmlformats.org/officeDocument/2006/relationships/slideLayout" Target="../slideLayouts/slideLayout188.xml"/><Relationship Id="rId68" Type="http://schemas.openxmlformats.org/officeDocument/2006/relationships/slideLayout" Target="../slideLayouts/slideLayout193.xml"/><Relationship Id="rId76" Type="http://schemas.openxmlformats.org/officeDocument/2006/relationships/slideLayout" Target="../slideLayouts/slideLayout201.xml"/><Relationship Id="rId84" Type="http://schemas.openxmlformats.org/officeDocument/2006/relationships/slideLayout" Target="../slideLayouts/slideLayout209.xml"/><Relationship Id="rId89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32.xml"/><Relationship Id="rId71" Type="http://schemas.openxmlformats.org/officeDocument/2006/relationships/slideLayout" Target="../slideLayouts/slideLayout196.xml"/><Relationship Id="rId92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45" Type="http://schemas.openxmlformats.org/officeDocument/2006/relationships/slideLayout" Target="../slideLayouts/slideLayout170.xml"/><Relationship Id="rId53" Type="http://schemas.openxmlformats.org/officeDocument/2006/relationships/slideLayout" Target="../slideLayouts/slideLayout178.xml"/><Relationship Id="rId58" Type="http://schemas.openxmlformats.org/officeDocument/2006/relationships/slideLayout" Target="../slideLayouts/slideLayout183.xml"/><Relationship Id="rId66" Type="http://schemas.openxmlformats.org/officeDocument/2006/relationships/slideLayout" Target="../slideLayouts/slideLayout191.xml"/><Relationship Id="rId74" Type="http://schemas.openxmlformats.org/officeDocument/2006/relationships/slideLayout" Target="../slideLayouts/slideLayout199.xml"/><Relationship Id="rId79" Type="http://schemas.openxmlformats.org/officeDocument/2006/relationships/slideLayout" Target="../slideLayouts/slideLayout204.xml"/><Relationship Id="rId87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30.xml"/><Relationship Id="rId61" Type="http://schemas.openxmlformats.org/officeDocument/2006/relationships/slideLayout" Target="../slideLayouts/slideLayout186.xml"/><Relationship Id="rId82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215.xml"/><Relationship Id="rId95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68.xml"/><Relationship Id="rId48" Type="http://schemas.openxmlformats.org/officeDocument/2006/relationships/slideLayout" Target="../slideLayouts/slideLayout173.xml"/><Relationship Id="rId56" Type="http://schemas.openxmlformats.org/officeDocument/2006/relationships/slideLayout" Target="../slideLayouts/slideLayout181.xml"/><Relationship Id="rId64" Type="http://schemas.openxmlformats.org/officeDocument/2006/relationships/slideLayout" Target="../slideLayouts/slideLayout189.xml"/><Relationship Id="rId69" Type="http://schemas.openxmlformats.org/officeDocument/2006/relationships/slideLayout" Target="../slideLayouts/slideLayout194.xml"/><Relationship Id="rId77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76.xml"/><Relationship Id="rId72" Type="http://schemas.openxmlformats.org/officeDocument/2006/relationships/slideLayout" Target="../slideLayouts/slideLayout197.xml"/><Relationship Id="rId80" Type="http://schemas.openxmlformats.org/officeDocument/2006/relationships/slideLayout" Target="../slideLayouts/slideLayout205.xml"/><Relationship Id="rId85" Type="http://schemas.openxmlformats.org/officeDocument/2006/relationships/slideLayout" Target="../slideLayouts/slideLayout210.xml"/><Relationship Id="rId93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46" Type="http://schemas.openxmlformats.org/officeDocument/2006/relationships/slideLayout" Target="../slideLayouts/slideLayout171.xml"/><Relationship Id="rId59" Type="http://schemas.openxmlformats.org/officeDocument/2006/relationships/slideLayout" Target="../slideLayouts/slideLayout184.xml"/><Relationship Id="rId67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179.xml"/><Relationship Id="rId62" Type="http://schemas.openxmlformats.org/officeDocument/2006/relationships/slideLayout" Target="../slideLayouts/slideLayout187.xml"/><Relationship Id="rId70" Type="http://schemas.openxmlformats.org/officeDocument/2006/relationships/slideLayout" Target="../slideLayouts/slideLayout195.xml"/><Relationship Id="rId75" Type="http://schemas.openxmlformats.org/officeDocument/2006/relationships/slideLayout" Target="../slideLayouts/slideLayout200.xml"/><Relationship Id="rId83" Type="http://schemas.openxmlformats.org/officeDocument/2006/relationships/slideLayout" Target="../slideLayouts/slideLayout208.xml"/><Relationship Id="rId88" Type="http://schemas.openxmlformats.org/officeDocument/2006/relationships/slideLayout" Target="../slideLayouts/slideLayout213.xml"/><Relationship Id="rId91" Type="http://schemas.openxmlformats.org/officeDocument/2006/relationships/slideLayout" Target="../slideLayouts/slideLayout216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74.xml"/><Relationship Id="rId57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69.xml"/><Relationship Id="rId52" Type="http://schemas.openxmlformats.org/officeDocument/2006/relationships/slideLayout" Target="../slideLayouts/slideLayout177.xml"/><Relationship Id="rId60" Type="http://schemas.openxmlformats.org/officeDocument/2006/relationships/slideLayout" Target="../slideLayouts/slideLayout185.xml"/><Relationship Id="rId65" Type="http://schemas.openxmlformats.org/officeDocument/2006/relationships/slideLayout" Target="../slideLayouts/slideLayout190.xml"/><Relationship Id="rId73" Type="http://schemas.openxmlformats.org/officeDocument/2006/relationships/slideLayout" Target="../slideLayouts/slideLayout198.xml"/><Relationship Id="rId78" Type="http://schemas.openxmlformats.org/officeDocument/2006/relationships/slideLayout" Target="../slideLayouts/slideLayout203.xml"/><Relationship Id="rId81" Type="http://schemas.openxmlformats.org/officeDocument/2006/relationships/slideLayout" Target="../slideLayouts/slideLayout206.xml"/><Relationship Id="rId86" Type="http://schemas.openxmlformats.org/officeDocument/2006/relationships/slideLayout" Target="../slideLayouts/slideLayout211.xml"/><Relationship Id="rId94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55" Type="http://schemas.openxmlformats.org/officeDocument/2006/relationships/slideLayout" Target="../slideLayouts/slideLayout306.xml"/><Relationship Id="rId63" Type="http://schemas.openxmlformats.org/officeDocument/2006/relationships/slideLayout" Target="../slideLayouts/slideLayout314.xml"/><Relationship Id="rId68" Type="http://schemas.openxmlformats.org/officeDocument/2006/relationships/slideLayout" Target="../slideLayouts/slideLayout319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8.xml"/><Relationship Id="rId7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slideLayout" Target="../slideLayouts/slideLayout304.xml"/><Relationship Id="rId58" Type="http://schemas.openxmlformats.org/officeDocument/2006/relationships/slideLayout" Target="../slideLayouts/slideLayout309.xml"/><Relationship Id="rId66" Type="http://schemas.openxmlformats.org/officeDocument/2006/relationships/slideLayout" Target="../slideLayouts/slideLayout317.xml"/><Relationship Id="rId7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Relationship Id="rId57" Type="http://schemas.openxmlformats.org/officeDocument/2006/relationships/slideLayout" Target="../slideLayouts/slideLayout308.xml"/><Relationship Id="rId61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slideLayout" Target="../slideLayouts/slideLayout303.xml"/><Relationship Id="rId60" Type="http://schemas.openxmlformats.org/officeDocument/2006/relationships/slideLayout" Target="../slideLayouts/slideLayout311.xml"/><Relationship Id="rId65" Type="http://schemas.openxmlformats.org/officeDocument/2006/relationships/slideLayout" Target="../slideLayouts/slideLayout316.xml"/><Relationship Id="rId73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56" Type="http://schemas.openxmlformats.org/officeDocument/2006/relationships/slideLayout" Target="../slideLayouts/slideLayout307.xml"/><Relationship Id="rId64" Type="http://schemas.openxmlformats.org/officeDocument/2006/relationships/slideLayout" Target="../slideLayouts/slideLayout315.xml"/><Relationship Id="rId69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72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59" Type="http://schemas.openxmlformats.org/officeDocument/2006/relationships/slideLayout" Target="../slideLayouts/slideLayout310.xml"/><Relationship Id="rId67" Type="http://schemas.openxmlformats.org/officeDocument/2006/relationships/slideLayout" Target="../slideLayouts/slideLayout318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slideLayout" Target="../slideLayouts/slideLayout305.xml"/><Relationship Id="rId62" Type="http://schemas.openxmlformats.org/officeDocument/2006/relationships/slideLayout" Target="../slideLayouts/slideLayout313.xml"/><Relationship Id="rId70" Type="http://schemas.openxmlformats.org/officeDocument/2006/relationships/slideLayout" Target="../slideLayouts/slideLayout321.xml"/><Relationship Id="rId75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9.xml"/><Relationship Id="rId18" Type="http://schemas.openxmlformats.org/officeDocument/2006/relationships/slideLayout" Target="../slideLayouts/slideLayout344.xml"/><Relationship Id="rId26" Type="http://schemas.openxmlformats.org/officeDocument/2006/relationships/slideLayout" Target="../slideLayouts/slideLayout352.xml"/><Relationship Id="rId39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47.xml"/><Relationship Id="rId34" Type="http://schemas.openxmlformats.org/officeDocument/2006/relationships/slideLayout" Target="../slideLayouts/slideLayout360.xml"/><Relationship Id="rId42" Type="http://schemas.openxmlformats.org/officeDocument/2006/relationships/slideLayout" Target="../slideLayouts/slideLayout368.xml"/><Relationship Id="rId47" Type="http://schemas.openxmlformats.org/officeDocument/2006/relationships/slideLayout" Target="../slideLayouts/slideLayout373.xml"/><Relationship Id="rId50" Type="http://schemas.openxmlformats.org/officeDocument/2006/relationships/slideLayout" Target="../slideLayouts/slideLayout376.xml"/><Relationship Id="rId55" Type="http://schemas.openxmlformats.org/officeDocument/2006/relationships/slideLayout" Target="../slideLayouts/slideLayout381.xml"/><Relationship Id="rId63" Type="http://schemas.openxmlformats.org/officeDocument/2006/relationships/slideLayout" Target="../slideLayouts/slideLayout389.xml"/><Relationship Id="rId68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33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42.xml"/><Relationship Id="rId29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7.xml"/><Relationship Id="rId24" Type="http://schemas.openxmlformats.org/officeDocument/2006/relationships/slideLayout" Target="../slideLayouts/slideLayout350.xml"/><Relationship Id="rId32" Type="http://schemas.openxmlformats.org/officeDocument/2006/relationships/slideLayout" Target="../slideLayouts/slideLayout358.xml"/><Relationship Id="rId37" Type="http://schemas.openxmlformats.org/officeDocument/2006/relationships/slideLayout" Target="../slideLayouts/slideLayout363.xml"/><Relationship Id="rId40" Type="http://schemas.openxmlformats.org/officeDocument/2006/relationships/slideLayout" Target="../slideLayouts/slideLayout366.xml"/><Relationship Id="rId45" Type="http://schemas.openxmlformats.org/officeDocument/2006/relationships/slideLayout" Target="../slideLayouts/slideLayout371.xml"/><Relationship Id="rId53" Type="http://schemas.openxmlformats.org/officeDocument/2006/relationships/slideLayout" Target="../slideLayouts/slideLayout379.xml"/><Relationship Id="rId58" Type="http://schemas.openxmlformats.org/officeDocument/2006/relationships/slideLayout" Target="../slideLayouts/slideLayout384.xml"/><Relationship Id="rId66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41.xml"/><Relationship Id="rId23" Type="http://schemas.openxmlformats.org/officeDocument/2006/relationships/slideLayout" Target="../slideLayouts/slideLayout349.xml"/><Relationship Id="rId28" Type="http://schemas.openxmlformats.org/officeDocument/2006/relationships/slideLayout" Target="../slideLayouts/slideLayout354.xml"/><Relationship Id="rId36" Type="http://schemas.openxmlformats.org/officeDocument/2006/relationships/slideLayout" Target="../slideLayouts/slideLayout362.xml"/><Relationship Id="rId49" Type="http://schemas.openxmlformats.org/officeDocument/2006/relationships/slideLayout" Target="../slideLayouts/slideLayout375.xml"/><Relationship Id="rId57" Type="http://schemas.openxmlformats.org/officeDocument/2006/relationships/slideLayout" Target="../slideLayouts/slideLayout383.xml"/><Relationship Id="rId6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45.xml"/><Relationship Id="rId31" Type="http://schemas.openxmlformats.org/officeDocument/2006/relationships/slideLayout" Target="../slideLayouts/slideLayout357.xml"/><Relationship Id="rId44" Type="http://schemas.openxmlformats.org/officeDocument/2006/relationships/slideLayout" Target="../slideLayouts/slideLayout370.xml"/><Relationship Id="rId52" Type="http://schemas.openxmlformats.org/officeDocument/2006/relationships/slideLayout" Target="../slideLayouts/slideLayout378.xml"/><Relationship Id="rId60" Type="http://schemas.openxmlformats.org/officeDocument/2006/relationships/slideLayout" Target="../slideLayouts/slideLayout386.xml"/><Relationship Id="rId65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40.xml"/><Relationship Id="rId22" Type="http://schemas.openxmlformats.org/officeDocument/2006/relationships/slideLayout" Target="../slideLayouts/slideLayout348.xml"/><Relationship Id="rId27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56.xml"/><Relationship Id="rId35" Type="http://schemas.openxmlformats.org/officeDocument/2006/relationships/slideLayout" Target="../slideLayouts/slideLayout361.xml"/><Relationship Id="rId43" Type="http://schemas.openxmlformats.org/officeDocument/2006/relationships/slideLayout" Target="../slideLayouts/slideLayout369.xml"/><Relationship Id="rId48" Type="http://schemas.openxmlformats.org/officeDocument/2006/relationships/slideLayout" Target="../slideLayouts/slideLayout374.xml"/><Relationship Id="rId56" Type="http://schemas.openxmlformats.org/officeDocument/2006/relationships/slideLayout" Target="../slideLayouts/slideLayout382.xml"/><Relationship Id="rId64" Type="http://schemas.openxmlformats.org/officeDocument/2006/relationships/slideLayout" Target="../slideLayouts/slideLayout390.xml"/><Relationship Id="rId69" Type="http://schemas.openxmlformats.org/officeDocument/2006/relationships/slideLayout" Target="../slideLayouts/slideLayout395.xml"/><Relationship Id="rId8" Type="http://schemas.openxmlformats.org/officeDocument/2006/relationships/slideLayout" Target="../slideLayouts/slideLayout334.xml"/><Relationship Id="rId51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8.xml"/><Relationship Id="rId17" Type="http://schemas.openxmlformats.org/officeDocument/2006/relationships/slideLayout" Target="../slideLayouts/slideLayout343.xml"/><Relationship Id="rId25" Type="http://schemas.openxmlformats.org/officeDocument/2006/relationships/slideLayout" Target="../slideLayouts/slideLayout351.xml"/><Relationship Id="rId33" Type="http://schemas.openxmlformats.org/officeDocument/2006/relationships/slideLayout" Target="../slideLayouts/slideLayout359.xml"/><Relationship Id="rId38" Type="http://schemas.openxmlformats.org/officeDocument/2006/relationships/slideLayout" Target="../slideLayouts/slideLayout364.xml"/><Relationship Id="rId46" Type="http://schemas.openxmlformats.org/officeDocument/2006/relationships/slideLayout" Target="../slideLayouts/slideLayout372.xml"/><Relationship Id="rId59" Type="http://schemas.openxmlformats.org/officeDocument/2006/relationships/slideLayout" Target="../slideLayouts/slideLayout385.xml"/><Relationship Id="rId67" Type="http://schemas.openxmlformats.org/officeDocument/2006/relationships/slideLayout" Target="../slideLayouts/slideLayout393.xml"/><Relationship Id="rId20" Type="http://schemas.openxmlformats.org/officeDocument/2006/relationships/slideLayout" Target="../slideLayouts/slideLayout346.xml"/><Relationship Id="rId41" Type="http://schemas.openxmlformats.org/officeDocument/2006/relationships/slideLayout" Target="../slideLayouts/slideLayout367.xml"/><Relationship Id="rId54" Type="http://schemas.openxmlformats.org/officeDocument/2006/relationships/slideLayout" Target="../slideLayouts/slideLayout380.xml"/><Relationship Id="rId62" Type="http://schemas.openxmlformats.org/officeDocument/2006/relationships/slideLayout" Target="../slideLayouts/slideLayout388.xml"/><Relationship Id="rId70" Type="http://schemas.openxmlformats.org/officeDocument/2006/relationships/slideLayout" Target="../slideLayouts/slideLayout3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35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42" Type="http://schemas.openxmlformats.org/officeDocument/2006/relationships/slideLayout" Target="../slideLayouts/slideLayout438.xml"/><Relationship Id="rId47" Type="http://schemas.openxmlformats.org/officeDocument/2006/relationships/slideLayout" Target="../slideLayouts/slideLayout443.xml"/><Relationship Id="rId50" Type="http://schemas.openxmlformats.org/officeDocument/2006/relationships/slideLayout" Target="../slideLayouts/slideLayout446.xml"/><Relationship Id="rId55" Type="http://schemas.openxmlformats.org/officeDocument/2006/relationships/slideLayout" Target="../slideLayouts/slideLayout451.xml"/><Relationship Id="rId63" Type="http://schemas.openxmlformats.org/officeDocument/2006/relationships/slideLayout" Target="../slideLayouts/slideLayout459.xml"/><Relationship Id="rId68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03.xml"/><Relationship Id="rId71" Type="http://schemas.openxmlformats.org/officeDocument/2006/relationships/slideLayout" Target="../slideLayouts/slideLayout467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slideLayout" Target="../slideLayouts/slideLayout433.xml"/><Relationship Id="rId40" Type="http://schemas.openxmlformats.org/officeDocument/2006/relationships/slideLayout" Target="../slideLayouts/slideLayout436.xml"/><Relationship Id="rId45" Type="http://schemas.openxmlformats.org/officeDocument/2006/relationships/slideLayout" Target="../slideLayouts/slideLayout441.xml"/><Relationship Id="rId53" Type="http://schemas.openxmlformats.org/officeDocument/2006/relationships/slideLayout" Target="../slideLayouts/slideLayout449.xml"/><Relationship Id="rId58" Type="http://schemas.openxmlformats.org/officeDocument/2006/relationships/slideLayout" Target="../slideLayouts/slideLayout454.xml"/><Relationship Id="rId66" Type="http://schemas.openxmlformats.org/officeDocument/2006/relationships/slideLayout" Target="../slideLayouts/slideLayout462.xml"/><Relationship Id="rId74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45.xml"/><Relationship Id="rId57" Type="http://schemas.openxmlformats.org/officeDocument/2006/relationships/slideLayout" Target="../slideLayouts/slideLayout453.xml"/><Relationship Id="rId61" Type="http://schemas.openxmlformats.org/officeDocument/2006/relationships/slideLayout" Target="../slideLayouts/slideLayout457.xml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40.xml"/><Relationship Id="rId52" Type="http://schemas.openxmlformats.org/officeDocument/2006/relationships/slideLayout" Target="../slideLayouts/slideLayout448.xml"/><Relationship Id="rId60" Type="http://schemas.openxmlformats.org/officeDocument/2006/relationships/slideLayout" Target="../slideLayouts/slideLayout456.xml"/><Relationship Id="rId65" Type="http://schemas.openxmlformats.org/officeDocument/2006/relationships/slideLayout" Target="../slideLayouts/slideLayout461.xml"/><Relationship Id="rId73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slideLayout" Target="../slideLayouts/slideLayout431.xml"/><Relationship Id="rId43" Type="http://schemas.openxmlformats.org/officeDocument/2006/relationships/slideLayout" Target="../slideLayouts/slideLayout439.xml"/><Relationship Id="rId48" Type="http://schemas.openxmlformats.org/officeDocument/2006/relationships/slideLayout" Target="../slideLayouts/slideLayout444.xml"/><Relationship Id="rId56" Type="http://schemas.openxmlformats.org/officeDocument/2006/relationships/slideLayout" Target="../slideLayouts/slideLayout452.xml"/><Relationship Id="rId64" Type="http://schemas.openxmlformats.org/officeDocument/2006/relationships/slideLayout" Target="../slideLayouts/slideLayout460.xml"/><Relationship Id="rId69" Type="http://schemas.openxmlformats.org/officeDocument/2006/relationships/slideLayout" Target="../slideLayouts/slideLayout465.xml"/><Relationship Id="rId8" Type="http://schemas.openxmlformats.org/officeDocument/2006/relationships/slideLayout" Target="../slideLayouts/slideLayout404.xml"/><Relationship Id="rId51" Type="http://schemas.openxmlformats.org/officeDocument/2006/relationships/slideLayout" Target="../slideLayouts/slideLayout447.xml"/><Relationship Id="rId72" Type="http://schemas.openxmlformats.org/officeDocument/2006/relationships/slideLayout" Target="../slideLayouts/slideLayout468.xml"/><Relationship Id="rId3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38" Type="http://schemas.openxmlformats.org/officeDocument/2006/relationships/slideLayout" Target="../slideLayouts/slideLayout434.xml"/><Relationship Id="rId46" Type="http://schemas.openxmlformats.org/officeDocument/2006/relationships/slideLayout" Target="../slideLayouts/slideLayout442.xml"/><Relationship Id="rId59" Type="http://schemas.openxmlformats.org/officeDocument/2006/relationships/slideLayout" Target="../slideLayouts/slideLayout455.xml"/><Relationship Id="rId67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16.xml"/><Relationship Id="rId41" Type="http://schemas.openxmlformats.org/officeDocument/2006/relationships/slideLayout" Target="../slideLayouts/slideLayout437.xml"/><Relationship Id="rId54" Type="http://schemas.openxmlformats.org/officeDocument/2006/relationships/slideLayout" Target="../slideLayouts/slideLayout450.xml"/><Relationship Id="rId62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66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496.xml"/><Relationship Id="rId39" Type="http://schemas.openxmlformats.org/officeDocument/2006/relationships/slideLayout" Target="../slideLayouts/slideLayout509.xml"/><Relationship Id="rId21" Type="http://schemas.openxmlformats.org/officeDocument/2006/relationships/slideLayout" Target="../slideLayouts/slideLayout491.xml"/><Relationship Id="rId34" Type="http://schemas.openxmlformats.org/officeDocument/2006/relationships/slideLayout" Target="../slideLayouts/slideLayout504.xml"/><Relationship Id="rId42" Type="http://schemas.openxmlformats.org/officeDocument/2006/relationships/slideLayout" Target="../slideLayouts/slideLayout512.xml"/><Relationship Id="rId47" Type="http://schemas.openxmlformats.org/officeDocument/2006/relationships/slideLayout" Target="../slideLayouts/slideLayout517.xml"/><Relationship Id="rId50" Type="http://schemas.openxmlformats.org/officeDocument/2006/relationships/slideLayout" Target="../slideLayouts/slideLayout520.xml"/><Relationship Id="rId55" Type="http://schemas.openxmlformats.org/officeDocument/2006/relationships/slideLayout" Target="../slideLayouts/slideLayout525.xml"/><Relationship Id="rId63" Type="http://schemas.openxmlformats.org/officeDocument/2006/relationships/slideLayout" Target="../slideLayouts/slideLayout533.xml"/><Relationship Id="rId68" Type="http://schemas.openxmlformats.org/officeDocument/2006/relationships/slideLayout" Target="../slideLayouts/slideLayout538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7.xml"/><Relationship Id="rId71" Type="http://schemas.openxmlformats.org/officeDocument/2006/relationships/slideLayout" Target="../slideLayouts/slideLayout541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9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481.xml"/><Relationship Id="rId24" Type="http://schemas.openxmlformats.org/officeDocument/2006/relationships/slideLayout" Target="../slideLayouts/slideLayout494.xml"/><Relationship Id="rId32" Type="http://schemas.openxmlformats.org/officeDocument/2006/relationships/slideLayout" Target="../slideLayouts/slideLayout502.xml"/><Relationship Id="rId37" Type="http://schemas.openxmlformats.org/officeDocument/2006/relationships/slideLayout" Target="../slideLayouts/slideLayout507.xml"/><Relationship Id="rId40" Type="http://schemas.openxmlformats.org/officeDocument/2006/relationships/slideLayout" Target="../slideLayouts/slideLayout510.xml"/><Relationship Id="rId45" Type="http://schemas.openxmlformats.org/officeDocument/2006/relationships/slideLayout" Target="../slideLayouts/slideLayout515.xml"/><Relationship Id="rId53" Type="http://schemas.openxmlformats.org/officeDocument/2006/relationships/slideLayout" Target="../slideLayouts/slideLayout523.xml"/><Relationship Id="rId58" Type="http://schemas.openxmlformats.org/officeDocument/2006/relationships/slideLayout" Target="../slideLayouts/slideLayout528.xml"/><Relationship Id="rId66" Type="http://schemas.openxmlformats.org/officeDocument/2006/relationships/slideLayout" Target="../slideLayouts/slideLayout536.xml"/><Relationship Id="rId7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23" Type="http://schemas.openxmlformats.org/officeDocument/2006/relationships/slideLayout" Target="../slideLayouts/slideLayout493.xml"/><Relationship Id="rId28" Type="http://schemas.openxmlformats.org/officeDocument/2006/relationships/slideLayout" Target="../slideLayouts/slideLayout498.xml"/><Relationship Id="rId36" Type="http://schemas.openxmlformats.org/officeDocument/2006/relationships/slideLayout" Target="../slideLayouts/slideLayout506.xml"/><Relationship Id="rId49" Type="http://schemas.openxmlformats.org/officeDocument/2006/relationships/slideLayout" Target="../slideLayouts/slideLayout519.xml"/><Relationship Id="rId57" Type="http://schemas.openxmlformats.org/officeDocument/2006/relationships/slideLayout" Target="../slideLayouts/slideLayout527.xml"/><Relationship Id="rId6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31" Type="http://schemas.openxmlformats.org/officeDocument/2006/relationships/slideLayout" Target="../slideLayouts/slideLayout501.xml"/><Relationship Id="rId44" Type="http://schemas.openxmlformats.org/officeDocument/2006/relationships/slideLayout" Target="../slideLayouts/slideLayout514.xml"/><Relationship Id="rId52" Type="http://schemas.openxmlformats.org/officeDocument/2006/relationships/slideLayout" Target="../slideLayouts/slideLayout522.xml"/><Relationship Id="rId60" Type="http://schemas.openxmlformats.org/officeDocument/2006/relationships/slideLayout" Target="../slideLayouts/slideLayout530.xml"/><Relationship Id="rId65" Type="http://schemas.openxmlformats.org/officeDocument/2006/relationships/slideLayout" Target="../slideLayouts/slideLayout535.xml"/><Relationship Id="rId73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Relationship Id="rId22" Type="http://schemas.openxmlformats.org/officeDocument/2006/relationships/slideLayout" Target="../slideLayouts/slideLayout492.xml"/><Relationship Id="rId27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00.xml"/><Relationship Id="rId35" Type="http://schemas.openxmlformats.org/officeDocument/2006/relationships/slideLayout" Target="../slideLayouts/slideLayout505.xml"/><Relationship Id="rId43" Type="http://schemas.openxmlformats.org/officeDocument/2006/relationships/slideLayout" Target="../slideLayouts/slideLayout513.xml"/><Relationship Id="rId48" Type="http://schemas.openxmlformats.org/officeDocument/2006/relationships/slideLayout" Target="../slideLayouts/slideLayout518.xml"/><Relationship Id="rId56" Type="http://schemas.openxmlformats.org/officeDocument/2006/relationships/slideLayout" Target="../slideLayouts/slideLayout526.xml"/><Relationship Id="rId64" Type="http://schemas.openxmlformats.org/officeDocument/2006/relationships/slideLayout" Target="../slideLayouts/slideLayout534.xml"/><Relationship Id="rId69" Type="http://schemas.openxmlformats.org/officeDocument/2006/relationships/slideLayout" Target="../slideLayouts/slideLayout539.xml"/><Relationship Id="rId8" Type="http://schemas.openxmlformats.org/officeDocument/2006/relationships/slideLayout" Target="../slideLayouts/slideLayout478.xml"/><Relationship Id="rId51" Type="http://schemas.openxmlformats.org/officeDocument/2006/relationships/slideLayout" Target="../slideLayouts/slideLayout521.xml"/><Relationship Id="rId72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473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495.xml"/><Relationship Id="rId33" Type="http://schemas.openxmlformats.org/officeDocument/2006/relationships/slideLayout" Target="../slideLayouts/slideLayout503.xml"/><Relationship Id="rId38" Type="http://schemas.openxmlformats.org/officeDocument/2006/relationships/slideLayout" Target="../slideLayouts/slideLayout508.xml"/><Relationship Id="rId46" Type="http://schemas.openxmlformats.org/officeDocument/2006/relationships/slideLayout" Target="../slideLayouts/slideLayout516.xml"/><Relationship Id="rId59" Type="http://schemas.openxmlformats.org/officeDocument/2006/relationships/slideLayout" Target="../slideLayouts/slideLayout529.xml"/><Relationship Id="rId67" Type="http://schemas.openxmlformats.org/officeDocument/2006/relationships/slideLayout" Target="../slideLayouts/slideLayout537.xml"/><Relationship Id="rId20" Type="http://schemas.openxmlformats.org/officeDocument/2006/relationships/slideLayout" Target="../slideLayouts/slideLayout490.xml"/><Relationship Id="rId41" Type="http://schemas.openxmlformats.org/officeDocument/2006/relationships/slideLayout" Target="../slideLayouts/slideLayout511.xml"/><Relationship Id="rId54" Type="http://schemas.openxmlformats.org/officeDocument/2006/relationships/slideLayout" Target="../slideLayouts/slideLayout524.xml"/><Relationship Id="rId62" Type="http://schemas.openxmlformats.org/officeDocument/2006/relationships/slideLayout" Target="../slideLayouts/slideLayout532.xml"/><Relationship Id="rId70" Type="http://schemas.openxmlformats.org/officeDocument/2006/relationships/slideLayout" Target="../slideLayouts/slideLayout540.xml"/><Relationship Id="rId75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4" r:id="rId9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(3/7)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dirty="0">
                <a:solidFill>
                  <a:srgbClr val="00C1B6"/>
                </a:solidFill>
              </a:rPr>
              <a:t>Ordinary Differential equations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Numerical integration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Numerical differentiation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79153-E2C6-DB9B-A003-3FF42334BAC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Numerical Integration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741-0631-E6BB-76AA-DF1CF26A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back from Antiquity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6626D-3159-3955-1ABD-4AA33E9BC4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D2B1-6665-0061-0BB6-AF167D1CE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83F2D0-CFB7-550C-8481-E800013F42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7322950" cy="4752000"/>
              </a:xfrm>
            </p:spPr>
            <p:txBody>
              <a:bodyPr/>
              <a:lstStyle/>
              <a:p>
                <a:pPr marL="285750" indent="-28575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In antiquity, aera approximation was know. </a:t>
                </a:r>
              </a:p>
              <a:p>
                <a:pPr marL="285750" indent="-28575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lang="en-US" dirty="0"/>
                  <a:t>Approach was to tile the region with small squares and then count the number of squares within the region 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Archimedes (</a:t>
                </a:r>
                <a:r>
                  <a:rPr lang="en-US" dirty="0"/>
                  <a:t>287–212 BCE) 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used </a:t>
                </a:r>
                <a:r>
                  <a:rPr kumimoji="0" lang="en-US" alt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polygons</a:t>
                </a: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to approximate the area of a circle.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US" altLang="en-US" dirty="0">
                  <a:latin typeface="Arial" panose="020B0604020202020204" pitchFamily="34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By calculating the areas of inscribed and circumscribed polygons, he found an early approximation for </a:t>
                </a:r>
                <a14:m>
                  <m:oMath xmlns:m="http://schemas.openxmlformats.org/officeDocument/2006/math">
                    <m:r>
                      <a:rPr kumimoji="0" lang="en-US" alt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b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</a:b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He obtained by using 96 polygons </a:t>
                </a: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3.1408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&lt;3.1429</m:t>
                      </m:r>
                    </m:oMath>
                  </m:oMathPara>
                </a14:m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83F2D0-CFB7-550C-8481-E800013F42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7322950" cy="4752000"/>
              </a:xfrm>
              <a:blipFill>
                <a:blip r:embed="rId3"/>
                <a:stretch>
                  <a:fillRect l="-1747" t="-1667" r="-2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rofile of a person with long hair&#10;&#10;Description automatically generated">
            <a:extLst>
              <a:ext uri="{FF2B5EF4-FFF2-40B4-BE49-F238E27FC236}">
                <a16:creationId xmlns:a16="http://schemas.microsoft.com/office/drawing/2014/main" id="{7385956C-CE30-4D5D-5FEA-67D8E54C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669" y="478800"/>
            <a:ext cx="2807745" cy="2673381"/>
          </a:xfrm>
          <a:prstGeom prst="rect">
            <a:avLst/>
          </a:prstGeom>
        </p:spPr>
      </p:pic>
      <p:pic>
        <p:nvPicPr>
          <p:cNvPr id="13" name="Picture 12" descr="A diagram of a hexagon&#10;&#10;Description automatically generated">
            <a:extLst>
              <a:ext uri="{FF2B5EF4-FFF2-40B4-BE49-F238E27FC236}">
                <a16:creationId xmlns:a16="http://schemas.microsoft.com/office/drawing/2014/main" id="{62867D60-3FC1-9DF3-819D-49068610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669" y="3260287"/>
            <a:ext cx="2807745" cy="27204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6B3296-2BE4-35CF-369C-975104B7F1F7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0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AF1-1DDE-9D56-F1C0-500F1042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integration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CBBBB-C6BE-970E-CF67-3F84EF4BE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10DB-B30C-6BC0-C240-308086F8C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E1CC4FE-DDA9-A623-ED06-7BC079FC3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Being given a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try to compute the integral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</a:t>
                </a:r>
                <a:r>
                  <a:rPr lang="en-US" b="0" dirty="0"/>
                  <a:t>e need to use </a:t>
                </a:r>
                <a:r>
                  <a:rPr lang="en-US" b="1" dirty="0"/>
                  <a:t>numerical integration </a:t>
                </a:r>
                <a:r>
                  <a:rPr lang="en-US" b="0" dirty="0"/>
                  <a:t>when we do not know the explicit form of the primitives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We do not want to compute exactly the value of this integral but only an approximate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𝑎𝑝𝑝</m:t>
                        </m:r>
                      </m:sub>
                    </m:sSub>
                  </m:oMath>
                </a14:m>
                <a:r>
                  <a:rPr lang="en-US" b="0" dirty="0"/>
                  <a:t> with an a priori given accuracy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 i.e. such that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  <m:t>𝑎𝑝𝑝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 &lt; </m:t>
                      </m:r>
                      <m:r>
                        <a:rPr lang="el-GR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E1CC4FE-DDA9-A623-ED06-7BC079FC3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43E3370-A993-BDA9-6916-B1AE6FAD7E3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0598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CAEEEE7-5A3C-A8FB-B801-DE30A2F63E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11574892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Numerical integration: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Elementary </a:t>
                </a:r>
                <a:r>
                  <a:rPr lang="en-US" b="1" dirty="0">
                    <a:solidFill>
                      <a:srgbClr val="EF0137"/>
                    </a:solidFill>
                  </a:rPr>
                  <a:t>quadrature rules </a:t>
                </a:r>
                <a:r>
                  <a:rPr lang="en-US" dirty="0"/>
                  <a:t>typically yield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order accuracy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Gaussian rules yield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order by optimizing both quadrature weights and points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Dividing original domain (composite rules) possibly with adaptivity is often the best choice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For high-dimensional domains, Monte Carlo integration is the method of choice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Numerical differentiation</a:t>
                </a:r>
                <a:r>
                  <a:rPr lang="en-US" dirty="0">
                    <a:solidFill>
                      <a:schemeClr val="accent1"/>
                    </a:solidFill>
                  </a:rPr>
                  <a:t>: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Highly sensitive to noise in the data (by contrast </a:t>
                </a:r>
                <a:r>
                  <a:rPr lang="en-US"/>
                  <a:t>to integration)</a:t>
                </a:r>
                <a:endParaRPr lang="en-US" dirty="0"/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For smooth known or implicit functions (PDE), </a:t>
                </a:r>
                <a:r>
                  <a:rPr lang="en-US" b="1" dirty="0">
                    <a:solidFill>
                      <a:srgbClr val="EF0137"/>
                    </a:solidFill>
                  </a:rPr>
                  <a:t>finite difference </a:t>
                </a:r>
                <a:r>
                  <a:rPr lang="en-US" dirty="0"/>
                  <a:t>formulas are typically used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r>
                  <a:rPr lang="en-US" dirty="0"/>
                  <a:t>Obtained from Taylor expansion (forward, backward, centered) or from polynomial interpolation</a:t>
                </a:r>
              </a:p>
              <a:p>
                <a:pPr marL="645750" lvl="2" indent="-285750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CAEEEE7-5A3C-A8FB-B801-DE30A2F63E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11574892" cy="4752000"/>
              </a:xfrm>
              <a:blipFill>
                <a:blip r:embed="rId2"/>
                <a:stretch>
                  <a:fillRect l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3E5BCB1-3797-84F8-F394-B7BAE7890510}"/>
              </a:ext>
            </a:extLst>
          </p:cNvPr>
          <p:cNvSpPr/>
          <p:nvPr/>
        </p:nvSpPr>
        <p:spPr>
          <a:xfrm>
            <a:off x="857250" y="6379200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5725</TotalTime>
  <Words>394</Words>
  <Application>Microsoft Office PowerPoint</Application>
  <PresentationFormat>Widescreen</PresentationFormat>
  <Paragraphs>52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Cambria Math</vt:lpstr>
      <vt:lpstr>Google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(3/7) Ordinary Differential equations</vt:lpstr>
      <vt:lpstr>Outline</vt:lpstr>
      <vt:lpstr>1. Numerical Integration</vt:lpstr>
      <vt:lpstr>Dates back from Antiquity </vt:lpstr>
      <vt:lpstr>Numerical integration</vt:lpstr>
      <vt:lpstr>3.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Template;C_Unrestricted</cp:keywords>
  <dc:description>Version 3.4.3
January 2023</dc:description>
  <cp:lastModifiedBy>Beriot, Hadrien (DI SW PLM STS SDDEV MECH PHY ACOU)</cp:lastModifiedBy>
  <cp:revision>186</cp:revision>
  <dcterms:created xsi:type="dcterms:W3CDTF">2024-05-09T06:24:37Z</dcterms:created>
  <dcterms:modified xsi:type="dcterms:W3CDTF">2024-11-14T19:17:47Z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Unrestricted</vt:lpwstr>
  </property>
  <property fmtid="{D5CDD505-2E9C-101B-9397-08002B2CF9AE}" pid="12" name="sodocoClasLang">
    <vt:lpwstr>Unrestricted</vt:lpwstr>
  </property>
  <property fmtid="{D5CDD505-2E9C-101B-9397-08002B2CF9AE}" pid="13" name="sodocoClasLangId">
    <vt:i4>0</vt:i4>
  </property>
  <property fmtid="{D5CDD505-2E9C-101B-9397-08002B2CF9AE}" pid="14" name="sodocoClasId">
    <vt:i4>0</vt:i4>
  </property>
</Properties>
</file>